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9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48166C-A919-A3DD-33A7-5DC637176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1CA6A85-ED36-04E6-38D1-5824FD012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63D09E-CC47-4E2D-F338-4AF5637B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B05BC0-068B-D60D-5BED-3897DE6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6B38D6-3B77-BF9A-1FE7-3B05A66D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31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A7587F-047D-4470-6E10-06667B24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EB76E4-57B6-9FEF-DF77-080FFDDEF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FD2ED1-FDE4-A627-D8EB-C57A0E8C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FF726-73BE-4D96-2278-EA290C93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08FDCE-BF05-3D85-352C-FBC16F51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A98726-10EB-A1FE-8414-F34706284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BC55E9-7386-2A82-E7AA-E057F8A9E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00AE97-0F01-D33D-CE43-EB938778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A66364-5D36-83FB-454F-C8C7003B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8D8EF-9A91-20AF-7683-2AC4909B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2145D-68C5-2A18-E3D4-970ADFBD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27D1A3-7529-9B46-7E4B-AF905AFCD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3E81D-AD25-1EFE-0533-8CB0B892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23ED97-932E-5C76-5458-C15881DD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CC4037-C118-D449-09FC-33CC2A9A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89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8C519-3650-3CFA-2FBA-3CA6ED64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765D91-7E51-545F-373E-DA8CEC5C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A96725-4909-343A-C406-E55B0183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D4169A-BD0E-A722-9B43-DAE514F7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A5921E-DAE1-3A50-6F5F-AC761944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7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73AAC-F611-D5EC-180D-992C15B4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C44554-F3B1-D5DB-3DB5-B82086DFA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25215-010C-EE41-D2D8-FE4B6C721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A64F9C-00C6-9CD9-0CE0-97907472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E20EC9-0BE2-28E0-168F-221EAF61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13462F-2C79-A9CC-EF8B-35829E0E1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6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EFC46-C005-04FA-905C-E78FCC0D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232554-B187-66D8-B026-AB059BED6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3C77FB-5578-B863-1F9D-9B942C39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70C27D-DEA5-E2F2-5100-73A6F503A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24D849-8ACC-2A27-EF68-BEC3A0900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314048-CEBF-FDD1-58C9-A83EAC4D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72B6F7-73DB-2D86-2331-7A3D4372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7AAB40-8A02-EB2E-44A0-A0275EEC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65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B1633C-B3D5-810A-BB5B-8BA3E6DD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3861C7-F0AE-E710-3DA3-2100C948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6AB964-EB50-299E-E6EC-990EEFE9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BC65BE-3D26-8E33-CD3F-F2EAC7DB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4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6A7D2F-43A2-B56E-D5B2-0E63BB81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F0E010-2201-7F10-100E-F19D4AE7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7D0733-4766-9C9B-0542-2B922F40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3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AB55A-BF98-D5D6-CD94-ABAB272C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44E02B-F689-6B5F-9B4A-F4714E07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E1393E-8D04-66FF-16FC-E249DB23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55B934-503A-A8A6-D084-59E94349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D95575-8070-AB32-67DE-880BDB9A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3557C4-CF32-1B41-3363-DCDB8B1B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1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F04A1-3AFB-373B-0D88-596C7ECC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2F01F2-1D78-90CF-5CEC-E3CA48FE8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F40B73-6E0B-C8B2-AB3C-B5C035855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62B477-A3CA-D01F-4A57-189F3FA6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5170E-21A9-8A51-9CB8-3D072E96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13E9E9-8272-CB9B-98E3-A2E13CC5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9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37E73D7-0D55-0110-B221-C1D4112F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EFDE7B-5A45-ACC2-CF0F-C0A24B4A6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2969A5-0DDC-E7ED-CA45-157EFA4FB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F9C3-AD3F-4A4E-99E3-EC9CCE618F39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D1995B-E600-9E58-E037-6667349F7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2FE9CA-D0F0-E365-C440-648FBBFC8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8BD4-9E77-48C5-BFE8-5F2A611EC5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41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039EC-1171-0ED1-D74C-F6EFDA3F9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RFID cut-resistant watch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25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E3B16-38D6-7F96-885B-C486F8236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03740"/>
          </a:xfrm>
        </p:spPr>
        <p:txBody>
          <a:bodyPr/>
          <a:lstStyle/>
          <a:p>
            <a:r>
              <a:rPr lang="en-US" altLang="zh-CN" dirty="0"/>
              <a:t>RFID Tag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0BDEEC-7425-34E8-094C-B6E613EB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301026"/>
            <a:ext cx="27971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3215377-37D4-CD01-25C4-7F997493B74D}"/>
              </a:ext>
            </a:extLst>
          </p:cNvPr>
          <p:cNvSpPr txBox="1"/>
          <p:nvPr/>
        </p:nvSpPr>
        <p:spPr>
          <a:xfrm>
            <a:off x="838200" y="5603086"/>
            <a:ext cx="2797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cs typeface="Times New Roman" panose="02020603050405020304" pitchFamily="18" charset="0"/>
              </a:rPr>
              <a:t>38mm*30mm*13.5mm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985351-5639-0794-F271-6ED1E9C3D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18" y="1303281"/>
            <a:ext cx="3773128" cy="37797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7D00045-0D7A-BC99-1F10-2D6EFB9C9336}"/>
              </a:ext>
            </a:extLst>
          </p:cNvPr>
          <p:cNvSpPr txBox="1"/>
          <p:nvPr/>
        </p:nvSpPr>
        <p:spPr>
          <a:xfrm>
            <a:off x="7338848" y="5594047"/>
            <a:ext cx="377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cs typeface="Times New Roman" panose="02020603050405020304" pitchFamily="18" charset="0"/>
              </a:rPr>
              <a:t>New RFID watch will not have screen and button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F9C2A9A5-C9AA-EFB8-E23B-D5FD4259EDD9}"/>
              </a:ext>
            </a:extLst>
          </p:cNvPr>
          <p:cNvSpPr/>
          <p:nvPr/>
        </p:nvSpPr>
        <p:spPr>
          <a:xfrm>
            <a:off x="4687614" y="3079531"/>
            <a:ext cx="2651234" cy="5044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B928B1-B0DA-FAD6-CF77-A0A65B7E859A}"/>
              </a:ext>
            </a:extLst>
          </p:cNvPr>
          <p:cNvSpPr txBox="1"/>
          <p:nvPr/>
        </p:nvSpPr>
        <p:spPr>
          <a:xfrm>
            <a:off x="4541673" y="2502776"/>
            <a:ext cx="2797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rgbClr val="000000"/>
                </a:solidFill>
                <a:latin typeface="Microsoft YaHei" panose="020B0503020204020204" pitchFamily="34" charset="-122"/>
                <a:cs typeface="Times New Roman" panose="02020603050405020304" pitchFamily="18" charset="0"/>
              </a:rPr>
              <a:t>Put the RFID tag inside the cut resistant watch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60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2EBFD-0C3C-D0DC-6793-203F071F3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BC9DF-B9E5-69D8-10C6-855D65FC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124607"/>
          </a:xfrm>
        </p:spPr>
        <p:txBody>
          <a:bodyPr/>
          <a:lstStyle/>
          <a:p>
            <a:r>
              <a:rPr lang="en-US" altLang="zh-CN" dirty="0"/>
              <a:t>Watch design 1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B4E0AB-2F1D-A3CC-A1A0-447217587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1" y="819354"/>
            <a:ext cx="8965157" cy="5673522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699050B1-3599-BE7F-3A98-625CA6265CE8}"/>
              </a:ext>
            </a:extLst>
          </p:cNvPr>
          <p:cNvSpPr/>
          <p:nvPr/>
        </p:nvSpPr>
        <p:spPr>
          <a:xfrm>
            <a:off x="6537435" y="5002924"/>
            <a:ext cx="2165131" cy="1219200"/>
          </a:xfrm>
          <a:prstGeom prst="wedgeRoundRectCallout">
            <a:avLst>
              <a:gd name="adj1" fmla="val -79085"/>
              <a:gd name="adj2" fmla="val 32328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Lock with special screw driver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83A55162-E720-C48D-D80F-8FDA8BAF7C48}"/>
              </a:ext>
            </a:extLst>
          </p:cNvPr>
          <p:cNvSpPr/>
          <p:nvPr/>
        </p:nvSpPr>
        <p:spPr>
          <a:xfrm>
            <a:off x="9622221" y="4971393"/>
            <a:ext cx="2165131" cy="1219200"/>
          </a:xfrm>
          <a:prstGeom prst="wedgeRoundRectCallout">
            <a:avLst>
              <a:gd name="adj1" fmla="val -42677"/>
              <a:gd name="adj2" fmla="val -96982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Strap Not easy to cut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0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CFB84-0D34-DED5-61DE-E83551A5E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EB60C8-FB1D-386E-C6E0-82E22EA8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124607"/>
          </a:xfrm>
        </p:spPr>
        <p:txBody>
          <a:bodyPr/>
          <a:lstStyle/>
          <a:p>
            <a:r>
              <a:rPr lang="en-US" altLang="zh-CN" dirty="0"/>
              <a:t>Another watch design</a:t>
            </a:r>
            <a:endParaRPr lang="zh-CN" altLang="en-US" dirty="0"/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F9C55675-A881-3B52-20C7-EE4960946363}"/>
              </a:ext>
            </a:extLst>
          </p:cNvPr>
          <p:cNvSpPr/>
          <p:nvPr/>
        </p:nvSpPr>
        <p:spPr>
          <a:xfrm>
            <a:off x="5917325" y="4529959"/>
            <a:ext cx="2732689" cy="1376855"/>
          </a:xfrm>
          <a:prstGeom prst="wedgeRoundRectCallout">
            <a:avLst>
              <a:gd name="adj1" fmla="val -79085"/>
              <a:gd name="adj2" fmla="val 32328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Strap has metal inside, difficult to cut, but the watch side is much bigger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ABB99A-52B1-1B1D-C2DB-66D94380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6" y="1358463"/>
            <a:ext cx="5142186" cy="51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7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20ADD-286C-5322-F764-1EA10C5C2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81A4D3-F733-EBC1-A546-9611B306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03740"/>
          </a:xfrm>
        </p:spPr>
        <p:txBody>
          <a:bodyPr/>
          <a:lstStyle/>
          <a:p>
            <a:r>
              <a:rPr lang="en-US" altLang="zh-CN" dirty="0"/>
              <a:t>RFID Reader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34D39D-1F3D-0840-B7A8-A8B828E5E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6" y="1481958"/>
            <a:ext cx="5831216" cy="4630441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7EFDC537-C11D-5DD3-9CA6-634C63CBD2C2}"/>
              </a:ext>
            </a:extLst>
          </p:cNvPr>
          <p:cNvSpPr/>
          <p:nvPr/>
        </p:nvSpPr>
        <p:spPr>
          <a:xfrm>
            <a:off x="6894787" y="1818291"/>
            <a:ext cx="2890344" cy="1523999"/>
          </a:xfrm>
          <a:prstGeom prst="wedgeRoundRectCallout">
            <a:avLst>
              <a:gd name="adj1" fmla="val -79085"/>
              <a:gd name="adj2" fmla="val 32328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Connect to network by WIFI or Lan. Scan the RFID and send multiple IDs to the server by TCP or UDP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D752851E-71E5-EE74-4391-24C230ABB3C4}"/>
              </a:ext>
            </a:extLst>
          </p:cNvPr>
          <p:cNvSpPr/>
          <p:nvPr/>
        </p:nvSpPr>
        <p:spPr>
          <a:xfrm>
            <a:off x="6894787" y="3823455"/>
            <a:ext cx="2890344" cy="1523999"/>
          </a:xfrm>
          <a:prstGeom prst="wedgeRoundRectCallout">
            <a:avLst>
              <a:gd name="adj1" fmla="val -79085"/>
              <a:gd name="adj2" fmla="val 32328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Scan 2 meters RFID tag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9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164E4-1D8E-0D0C-0489-6C620E91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1001248"/>
          </a:xfrm>
        </p:spPr>
        <p:txBody>
          <a:bodyPr/>
          <a:lstStyle/>
          <a:p>
            <a:r>
              <a:rPr lang="en-US" altLang="zh-CN" dirty="0"/>
              <a:t>Estimate Price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E305A1A5-98DD-3357-FAD7-F26FA0A21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267133"/>
              </p:ext>
            </p:extLst>
          </p:nvPr>
        </p:nvGraphicFramePr>
        <p:xfrm>
          <a:off x="838200" y="1825624"/>
          <a:ext cx="10515597" cy="330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73327777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8886361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28301834"/>
                    </a:ext>
                  </a:extLst>
                </a:gridCol>
              </a:tblGrid>
              <a:tr h="570735">
                <a:tc>
                  <a:txBody>
                    <a:bodyPr/>
                    <a:lstStyle/>
                    <a:p>
                      <a:r>
                        <a:rPr lang="en-US" altLang="zh-CN" dirty="0"/>
                        <a:t>Product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Description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Unit price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70972"/>
                  </a:ext>
                </a:extLst>
              </a:tr>
              <a:tr h="136793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Put the RFID </a:t>
                      </a:r>
                      <a:r>
                        <a:rPr lang="en-US" altLang="zh-CN"/>
                        <a:t>tag inside the watch.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50 USD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90985"/>
                  </a:ext>
                </a:extLst>
              </a:tr>
              <a:tr h="136793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RFID reader, </a:t>
                      </a:r>
                      <a:r>
                        <a:rPr lang="en-US" altLang="zh-CN" dirty="0" err="1"/>
                        <a:t>wifi</a:t>
                      </a:r>
                      <a:r>
                        <a:rPr lang="en-US" altLang="zh-CN" dirty="0"/>
                        <a:t> or </a:t>
                      </a:r>
                      <a:r>
                        <a:rPr lang="en-US" altLang="zh-CN" dirty="0" err="1"/>
                        <a:t>lan</a:t>
                      </a:r>
                      <a:r>
                        <a:rPr lang="en-US" altLang="zh-CN" dirty="0"/>
                        <a:t> connection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 USD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8405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156BF440-D2C8-4407-4C97-F7B84D6C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2424459"/>
            <a:ext cx="1248018" cy="12502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B380631-EE19-4759-7303-0177350A0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28" y="3919249"/>
            <a:ext cx="1414341" cy="11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114</Words>
  <Application>Microsoft Office PowerPoint</Application>
  <PresentationFormat>宽屏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DengXian</vt:lpstr>
      <vt:lpstr>DengXian Light</vt:lpstr>
      <vt:lpstr>Microsoft YaHei</vt:lpstr>
      <vt:lpstr>Arial</vt:lpstr>
      <vt:lpstr>Office 主题​​</vt:lpstr>
      <vt:lpstr>RFID cut-resistant watch</vt:lpstr>
      <vt:lpstr>RFID Tag</vt:lpstr>
      <vt:lpstr>Watch design 1</vt:lpstr>
      <vt:lpstr>Another watch design</vt:lpstr>
      <vt:lpstr>RFID Reader</vt:lpstr>
      <vt:lpstr>Estimate Price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rixin tang</dc:creator>
  <cp:lastModifiedBy>rixin tang</cp:lastModifiedBy>
  <cp:revision>15</cp:revision>
  <dcterms:created xsi:type="dcterms:W3CDTF">2024-11-26T12:28:11Z</dcterms:created>
  <dcterms:modified xsi:type="dcterms:W3CDTF">2024-11-27T13:10:44Z</dcterms:modified>
</cp:coreProperties>
</file>